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4" r:id="rId5"/>
    <p:sldId id="260" r:id="rId6"/>
    <p:sldId id="265" r:id="rId7"/>
    <p:sldId id="274" r:id="rId8"/>
    <p:sldId id="272" r:id="rId9"/>
    <p:sldId id="261" r:id="rId10"/>
    <p:sldId id="266" r:id="rId11"/>
    <p:sldId id="262" r:id="rId12"/>
    <p:sldId id="267" r:id="rId13"/>
    <p:sldId id="268" r:id="rId14"/>
    <p:sldId id="269" r:id="rId15"/>
    <p:sldId id="263" r:id="rId16"/>
    <p:sldId id="270" r:id="rId17"/>
    <p:sldId id="271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RX/VT83qy4lowImVyoIyA==" hashData="Co23BU5k+OHhIn3UHoGDyqDdyFQlVOJiN1zJ3m3SaOJH1V5XGPmNa3n8J+p1joVKCBXiy2ZYzgjT7eH2zt4DA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67F0-F998-4E08-B6AF-058BCC76470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5F505-53F1-45C4-A0B3-B3C43E6C5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64C3-CA66-4954-A049-96D4E0A6086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40591-23DE-47AB-A6CF-56A205440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591-23DE-47AB-A6CF-56A2054402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0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591-23DE-47AB-A6CF-56A2054402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7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0591-23DE-47AB-A6CF-56A2054402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4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181328-13ED-4A86-A215-3E100C57051E}" type="datetimeFigureOut">
              <a:rPr lang="en-US" smtClean="0"/>
              <a:pPr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CD0559-063C-4EC8-9E6C-F507807DB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دماوند در نزدیکی ماست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4" name="Picture 4" descr="D:\Javaherian\arm ok\Tdmmo Logo (COREL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256"/>
            <a:ext cx="39592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با سیستم های هشدار دهنده در منطقه و نوع آژیر آنها آشنا باشید؛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نقشه تخلیه اضطراری محله و شهر خود را از پیش آماده نمایید. بهتر است برای دور شدن از جریانهای مذاب به سمت ارتفاعات دورتر حرکت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برای برقراری ارتباط بین افراد خانواده یک شماره خارج از شهر را داشته باشید؛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حتما در کیف نجات ماسک، عینک ایمنی و دستکش برای هریک از افراد خانواده، داشته باشید.</a:t>
            </a:r>
            <a:endParaRPr lang="en-US" dirty="0" smtClean="0">
              <a:cs typeface="B Nazanin" pitchFamily="2" charset="-78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28802"/>
            <a:ext cx="7772400" cy="45720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به توصیه های مسئولین توجه کنید؛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کیف نجات را برداشته و منطقه را تخلیه کنید؛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سعی کنید به سمت اراضی بلندتر حرکت کنید تا اراضی پست؛</a:t>
            </a:r>
            <a:endParaRPr lang="en-US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از فضاهای چوبی و قابل اشتعال دوری کنید؛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در هنگام تخلیه، اگر درون دره یا نزدیک به مسیل یا روی پل هستید بالادست را از نظر جاری بودن یا نبودن گدازه ها کنترل کنید؛</a:t>
            </a:r>
          </a:p>
          <a:p>
            <a:pPr algn="r" rtl="1"/>
            <a:endParaRPr lang="en-US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00010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هنگام آتشفشان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اگر امکانپذیر است پناهگاهی درون ساختمان پیدا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کودکان را با خود درون ساختمان نگه دارید؛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برای وارد نشدن خاکستر همه درها و پنجره ها را بسته نگاه دارید و همه درزها و شکافها را ببندید؛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به طبقات بالایی بروید زیرا گل و لای و گازهای سمی به سمت پایین حرکت می کنند؛</a:t>
            </a:r>
          </a:p>
          <a:p>
            <a:pPr algn="just" rtl="1"/>
            <a:endParaRPr lang="fa-IR" dirty="0" smtClean="0">
              <a:cs typeface="B Nazanin" pitchFamily="2" charset="-78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بلوز آستین بلند، شلوار بلند و کلاه بپوشید؛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برای جلوگیری از تنفس خاکستر از ماسک یا دستمال خیس استفاده کنید؛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در صورت امکان برای مراقبت از چشم ها از عینک محافظ استفاده کنید؛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از تلفن فقط در شرایط اضطراری استفاده کنید و خطوط تلفن را بی جهت اشغال نکنید؛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چنانجه دارای بیماری قلبی و ریوی هستید، در صورتمشاهده علائم با پزشک خود مشورت کنید؛</a:t>
            </a:r>
          </a:p>
          <a:p>
            <a:pPr algn="just" rtl="1"/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کامپیوتر و لوازم الکترونیکی خود را پوشانده و از آنها استفاده نکنید؛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هواکش ها و خشک کن های لباس را روشن نکنید؛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تا پایان فوران وسیله نقلیه خود را خاموش نگاه دارید؛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در صورت لزوم استفاده از خودرو به علت لغزندگی خاکستر، با احتیاط حرکت کنید ؛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4876" y="100010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بعد از آتشفشان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28802"/>
            <a:ext cx="7772400" cy="45720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در ساختمان بمانید و از طریق رادیو و تلویزیون از اطلاعات آتشفشان مطلع شوید؛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حداقل جابه جایی را داشته باشید و همچنان در و پنجره ها را بسته نگاه دارید؛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برای جلوگیری از عارضه های پوستی از لباسهای بلند و کلاه استفاده کنید؛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فعالیتهای خارج از ساختمان خود و کودکان را تا حد امکان محدود نمایید؛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درصورت الزام به خروج از ساختمان حتما از ماسک و عینک ایمنی استفاده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آهسته ، بادقت و با چراغهای روشن رانندگی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اگر در غبار زیاد رانندگی می کنید هر180کیلومترفیلتر روغن و هوا را عوض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خاکستر را از روی بام پارو کنید، حتی 3 تا 4 اینچ هم وزن زیادی دارد؛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حیاط را آبپاشی کنید تا غبار و خاکستر بلند نشود؛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28926" y="476672"/>
            <a:ext cx="6215074" cy="612068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به همسایه های خود کمک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از جاروبرقی برای جمع کردن گرد و غبار و سمباده برای پاک کردن خاکستر استفاده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از مقداری آب و شوینده برای پاک کردن خاکستر ها استفاده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درستی یا نادرستی برنامه و اقدامات خود را از طریق شماره های اضطراری کنترل کنید؛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برای پاکسازی خاکستر به توصیه های راهنما و مسئولین توجه کنید.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" name="Picture 3" descr="cleaning up ash insid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574925" cy="381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تعریف آتشفشان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14520"/>
            <a:ext cx="7772400" cy="45720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sz="2400" dirty="0" smtClean="0">
                <a:cs typeface="B Nazanin" pitchFamily="2" charset="-78"/>
              </a:rPr>
              <a:t>   آتش فشان ها، مكان هايي هستند كه به علل مختلف مواد مذاب درون زمين از آنجا بصورت قطعات سنگي جامد،گداخته،خاكستر و گازهاي آتش فشاني به سطح زمين فوران مي كنند.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4" name="Picture 3" descr="30423808-002_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429000"/>
            <a:ext cx="4817964" cy="30146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انواع آتشفشان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/>
            </a:pPr>
            <a:r>
              <a:rPr lang="fa-IR" sz="2200" dirty="0" smtClean="0">
                <a:cs typeface="B Nazanin" pitchFamily="2" charset="-78"/>
              </a:rPr>
              <a:t>فعال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200" dirty="0" smtClean="0">
                <a:cs typeface="B Nazanin" pitchFamily="2" charset="-78"/>
              </a:rPr>
              <a:t>خفته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fa-IR" sz="2200" dirty="0" smtClean="0">
                <a:cs typeface="B Nazanin" pitchFamily="2" charset="-78"/>
              </a:rPr>
              <a:t>خاموش</a:t>
            </a:r>
            <a:endParaRPr lang="en-US" sz="2200" dirty="0">
              <a:cs typeface="B Nazanin" pitchFamily="2" charset="-78"/>
            </a:endParaRPr>
          </a:p>
        </p:txBody>
      </p:sp>
      <p:pic>
        <p:nvPicPr>
          <p:cNvPr id="4" name="Picture 3" descr="WhereVolHaz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676077"/>
            <a:ext cx="3714776" cy="43246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پیش بینی فعالیت آتشفشان 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fa-IR" sz="2400" dirty="0" smtClean="0">
                <a:cs typeface="B Nazanin" pitchFamily="2" charset="-78"/>
              </a:rPr>
              <a:t>فوران هاي آتش فشاني مهم معمولا به طور ناگهاني اتفاق نمي افتند بلكه با يكسري تغييرات محيطي متفاوت همراهند كه در ذيل به مهم ترين آن ها اشاره مي گردد:</a:t>
            </a:r>
          </a:p>
          <a:p>
            <a:pPr algn="just" rtl="1"/>
            <a:endParaRPr lang="fa-IR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افزايش فعاليت موضعي زمين لرزه ها همراه با صداي غرش قابل ثبت؛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تورم و بالا آمدن محل خروج مواد آتش فشاني همراه با تغيير شيب زمین؛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افزايش خروج آب از چشمه هاي آب گرم توأم با افزايش دماي آب چشمه ها؛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افزايش خروج بخار و گاز از شكاف هاي موجود در سطح زمين؛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ذوب شدن برف و یخ موجود در بالای آتشفشان؛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سفيد شدگي گياهان در شيب آتش فشان؛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افزايش ميزان تركيبات شيميايي گازهاي خروجي مانند اسيد سولفوريك.</a:t>
            </a:r>
            <a:endParaRPr lang="en-US" sz="24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حوادث همراه با آتشفشان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200" dirty="0" smtClean="0">
                <a:cs typeface="B Nazanin" pitchFamily="2" charset="-78"/>
              </a:rPr>
              <a:t>مواد مذاب: </a:t>
            </a:r>
          </a:p>
          <a:p>
            <a:pPr algn="just" rtl="1"/>
            <a:r>
              <a:rPr lang="fa-IR" sz="2200" dirty="0" smtClean="0">
                <a:cs typeface="B Nazanin" pitchFamily="2" charset="-78"/>
              </a:rPr>
              <a:t>جریان های گل: </a:t>
            </a:r>
            <a:r>
              <a:rPr lang="fa-IR" sz="2000" dirty="0" smtClean="0">
                <a:cs typeface="B Nazanin" pitchFamily="2" charset="-78"/>
              </a:rPr>
              <a:t>حرارت حاصل از سقوط خاكستر و مواد داغ، موجب ذوب شدن برفها شده و سبب ايجاد جريان گلي يا لاهار مي شوند.</a:t>
            </a:r>
          </a:p>
          <a:p>
            <a:pPr algn="just" rtl="1"/>
            <a:r>
              <a:rPr lang="fa-IR" sz="2200" dirty="0" smtClean="0">
                <a:cs typeface="B Nazanin" pitchFamily="2" charset="-78"/>
              </a:rPr>
              <a:t>روانه های ابر سوزان: </a:t>
            </a:r>
            <a:r>
              <a:rPr lang="fa-IR" sz="2000" dirty="0" smtClean="0">
                <a:cs typeface="B Nazanin" pitchFamily="2" charset="-78"/>
              </a:rPr>
              <a:t>اين فوران ها مخلوطي از گازها و خاكستر داغ و ريزدانه تشكيل شده اند كه بسيار كشنده اند و به صورت ناگهاني تشكيل مي گردند.</a:t>
            </a:r>
          </a:p>
          <a:p>
            <a:pPr algn="just" rtl="1"/>
            <a:r>
              <a:rPr lang="fa-IR" sz="2200" dirty="0" smtClean="0">
                <a:cs typeface="B Nazanin" pitchFamily="2" charset="-78"/>
              </a:rPr>
              <a:t>فعالیت آذرآوری:</a:t>
            </a:r>
          </a:p>
          <a:p>
            <a:pPr algn="just" rtl="1"/>
            <a:r>
              <a:rPr lang="fa-IR" sz="2200" dirty="0" smtClean="0">
                <a:cs typeface="B Nazanin" pitchFamily="2" charset="-78"/>
              </a:rPr>
              <a:t>خاکستر آتشفشانی:</a:t>
            </a:r>
            <a:r>
              <a:rPr lang="fa-IR" sz="2000" dirty="0" smtClean="0">
                <a:cs typeface="B Nazanin" pitchFamily="2" charset="-78"/>
              </a:rPr>
              <a:t> مواد دانه ريز، سبك، نرم و شبيه به </a:t>
            </a:r>
          </a:p>
          <a:p>
            <a:pPr algn="just" rtl="1"/>
            <a:r>
              <a:rPr lang="fa-IR" sz="2000" dirty="0" smtClean="0">
                <a:cs typeface="B Nazanin" pitchFamily="2" charset="-78"/>
              </a:rPr>
              <a:t>پودر هستند و مي توانند مدت زمان طولاني در هوا بصورت </a:t>
            </a:r>
          </a:p>
          <a:p>
            <a:pPr algn="just" rtl="1"/>
            <a:r>
              <a:rPr lang="fa-IR" sz="2000" dirty="0" smtClean="0">
                <a:cs typeface="B Nazanin" pitchFamily="2" charset="-78"/>
              </a:rPr>
              <a:t>معلق بمانند.</a:t>
            </a:r>
            <a:endParaRPr lang="fa-IR" sz="2200" dirty="0" smtClean="0">
              <a:cs typeface="B Nazanin" pitchFamily="2" charset="-78"/>
            </a:endParaRPr>
          </a:p>
          <a:p>
            <a:pPr algn="just" rtl="1"/>
            <a:r>
              <a:rPr lang="fa-IR" sz="2200" dirty="0" smtClean="0">
                <a:cs typeface="B Nazanin" pitchFamily="2" charset="-78"/>
              </a:rPr>
              <a:t>باران های </a:t>
            </a:r>
            <a:r>
              <a:rPr lang="fa-IR" sz="2200" smtClean="0">
                <a:cs typeface="B Nazanin" pitchFamily="2" charset="-78"/>
              </a:rPr>
              <a:t>اسیدی:</a:t>
            </a:r>
            <a:r>
              <a:rPr lang="fa-IR" sz="2000" smtClean="0">
                <a:cs typeface="B Nazanin" pitchFamily="2" charset="-78"/>
              </a:rPr>
              <a:t> </a:t>
            </a:r>
            <a:endParaRPr lang="en-US" sz="2200" dirty="0">
              <a:cs typeface="B Nazanin" pitchFamily="2" charset="-78"/>
            </a:endParaRPr>
          </a:p>
        </p:txBody>
      </p:sp>
      <p:pic>
        <p:nvPicPr>
          <p:cNvPr id="4" name="Picture 3" descr="volcano_%20lava_f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071810"/>
            <a:ext cx="3429024" cy="27860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فوائد وجود آتش فشان 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endParaRPr lang="fa-IR" sz="2200" dirty="0" smtClean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2200" dirty="0" smtClean="0">
                <a:cs typeface="B Nazanin" pitchFamily="2" charset="-78"/>
              </a:rPr>
              <a:t>حاصلخيز بودن خاك زمين هاي اطراف آتش فشان ها و رواج كشاورزري و زراعت در اين مناطق</a:t>
            </a:r>
          </a:p>
          <a:p>
            <a:pPr algn="just" rtl="1">
              <a:buFont typeface="Wingdings" pitchFamily="2" charset="2"/>
              <a:buChar char="q"/>
            </a:pPr>
            <a:endParaRPr lang="fa-IR" sz="2200" dirty="0" smtClean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2200" dirty="0" smtClean="0">
                <a:cs typeface="B Nazanin" pitchFamily="2" charset="-78"/>
              </a:rPr>
              <a:t>منبع اصلي تشكيل دهنده كاني ها جهت استفاده در ساختمان ها، جاده ها، عايق كاري و جواهر قيمتي</a:t>
            </a:r>
            <a:endParaRPr lang="fa-IR" sz="2200" dirty="0">
              <a:cs typeface="B Nazanin" pitchFamily="2" charset="-78"/>
            </a:endParaRPr>
          </a:p>
        </p:txBody>
      </p:sp>
      <p:pic>
        <p:nvPicPr>
          <p:cNvPr id="4" name="Picture 3" descr="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619494"/>
            <a:ext cx="3762380" cy="30099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51892EF6-972B-4AD4-BAC1-2B5A44B88BBB}" type="slidenum">
              <a:rPr lang="ar-SA">
                <a:latin typeface="Arial" pitchFamily="34" charset="0"/>
              </a:rPr>
              <a:pPr algn="l">
                <a:defRPr/>
              </a:pPr>
              <a:t>7</a:t>
            </a:fld>
            <a:endParaRPr lang="en-US">
              <a:latin typeface="Arial" pitchFamily="34" charset="0"/>
            </a:endParaRPr>
          </a:p>
        </p:txBody>
      </p:sp>
      <p:pic>
        <p:nvPicPr>
          <p:cNvPr id="18435" name="Picture 2" descr="Albo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آتش فشان دماوند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موقعیت جغرافیایی نسبت به شهر تهران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ویژگی های آتش فشان دماوند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تهدید کنندگی آن برای شهر و شهروندان تهرانی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Titr" pitchFamily="2" charset="-78"/>
              </a:rPr>
              <a:t>اقدامات ضروری جهت ایمنی در مقابل آتشفشان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28900"/>
            <a:ext cx="7772400" cy="4572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چنانچه در محدوده آتشفشانی زندگی می کنید همواره موارد زیر را در خانه داشته باشید: 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3عدد فیلتر هوا و فیلتر روغن اضافه برای خودرو شخصی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3 عدد فیلتر اضافه برای سیستم تهویه خانه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یک رول پلاستیک بسته بندی برای پوشاندن کامپیوترها، لوازم الکتریکی جهت مراقبت از آنها در مقابل خاکستر و گرد و غبار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ذخیره آب و غذای اضطراری حداقل برای 3 روز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876" y="157161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قبل از آتشفشان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1584</TotalTime>
  <Words>928</Words>
  <Application>Microsoft Office PowerPoint</Application>
  <PresentationFormat>On-screen Show (4:3)</PresentationFormat>
  <Paragraphs>84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دماوند در نزدیکی ماست</vt:lpstr>
      <vt:lpstr>تعریف آتشفشان</vt:lpstr>
      <vt:lpstr>انواع آتشفشان</vt:lpstr>
      <vt:lpstr>پیش بینی فعالیت آتشفشان ها</vt:lpstr>
      <vt:lpstr>حوادث همراه با آتشفشان</vt:lpstr>
      <vt:lpstr>فوائد وجود آتش فشان ها</vt:lpstr>
      <vt:lpstr>PowerPoint Presentation</vt:lpstr>
      <vt:lpstr>آتش فشان دماوند</vt:lpstr>
      <vt:lpstr>اقدامات ضروری جهت ایمنی در مقابل آتشفشان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PARANDCO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ایمنی در مقابل آتشفشان</dc:title>
  <dc:creator>karimi.l</dc:creator>
  <cp:lastModifiedBy>haghighat.s</cp:lastModifiedBy>
  <cp:revision>156</cp:revision>
  <dcterms:created xsi:type="dcterms:W3CDTF">2012-06-24T07:02:00Z</dcterms:created>
  <dcterms:modified xsi:type="dcterms:W3CDTF">2016-10-01T06:14:10Z</dcterms:modified>
</cp:coreProperties>
</file>